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9" r:id="rId7"/>
    <p:sldId id="261" r:id="rId8"/>
    <p:sldId id="262" r:id="rId9"/>
    <p:sldId id="266" r:id="rId10"/>
    <p:sldId id="263" r:id="rId11"/>
    <p:sldId id="264" r:id="rId12"/>
    <p:sldId id="268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9" autoAdjust="0"/>
    <p:restoredTop sz="94660"/>
  </p:normalViewPr>
  <p:slideViewPr>
    <p:cSldViewPr snapToGrid="0">
      <p:cViewPr varScale="1">
        <p:scale>
          <a:sx n="81" d="100"/>
          <a:sy n="81" d="100"/>
        </p:scale>
        <p:origin x="710" y="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B2E648-9395-495B-99FC-FD41E9D90E13}" type="datetimeFigureOut">
              <a:rPr lang="en-US" smtClean="0"/>
              <a:t>8/8/2017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658E16-074D-4CFF-B2B2-914FDE3AD8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4744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Compare to passport, passport supplies facts asserted by the Dutch government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658E16-074D-4CFF-B2B2-914FDE3AD88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6654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Most important factor in choosing a SSO protocol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658E16-074D-4CFF-B2B2-914FDE3AD88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3750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48A87A34-81AB-432B-8DAE-1953F412C126}" type="datetimeFigureOut">
              <a:rPr lang="en-US" dirty="0"/>
              <a:t>8/8/2017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8/8/2017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8/8/2017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8/8/2017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8/8/2017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8/8/2017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8/8/2017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8/8/2017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8/8/2017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8/8/2017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8/8/2017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8/8/2017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4AE854-A24A-4F63-BB08-0A966F0CBD8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SaML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D4D271-4160-46B2-98CE-C1C0EC09BC8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Jesse van Bekkum</a:t>
            </a:r>
          </a:p>
        </p:txBody>
      </p:sp>
    </p:spTree>
    <p:extLst>
      <p:ext uri="{BB962C8B-B14F-4D97-AF65-F5344CB8AC3E}">
        <p14:creationId xmlns:p14="http://schemas.microsoft.com/office/powerpoint/2010/main" val="21699075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4CC832-A26F-48B9-B759-A47196497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94B96D-E318-48BA-B30E-F06F8D47F6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Standard</a:t>
            </a:r>
          </a:p>
          <a:p>
            <a:r>
              <a:rPr lang="en-US" dirty="0"/>
              <a:t>Old and well tested</a:t>
            </a:r>
          </a:p>
          <a:p>
            <a:r>
              <a:rPr lang="en-US" dirty="0"/>
              <a:t>Vendor support</a:t>
            </a:r>
          </a:p>
          <a:p>
            <a:r>
              <a:rPr lang="en-US" dirty="0"/>
              <a:t>Libraries in many languages</a:t>
            </a:r>
          </a:p>
        </p:txBody>
      </p:sp>
    </p:spTree>
    <p:extLst>
      <p:ext uri="{BB962C8B-B14F-4D97-AF65-F5344CB8AC3E}">
        <p14:creationId xmlns:p14="http://schemas.microsoft.com/office/powerpoint/2010/main" val="1936618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2893AF-CC85-49ED-B91B-F48E9015BE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Disadvantages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84A750-7373-4CE5-91EF-AD30B8CD3E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XHTML form posts</a:t>
            </a:r>
          </a:p>
          <a:p>
            <a:r>
              <a:rPr lang="en-US" dirty="0"/>
              <a:t>Require page changes</a:t>
            </a:r>
          </a:p>
        </p:txBody>
      </p:sp>
    </p:spTree>
    <p:extLst>
      <p:ext uri="{BB962C8B-B14F-4D97-AF65-F5344CB8AC3E}">
        <p14:creationId xmlns:p14="http://schemas.microsoft.com/office/powerpoint/2010/main" val="3888707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A7AFE-8E3C-466D-B91E-151CBEC97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Demonstration</a:t>
            </a:r>
          </a:p>
        </p:txBody>
      </p:sp>
      <p:pic>
        <p:nvPicPr>
          <p:cNvPr id="1030" name="Picture 6" descr="https://upload.wikimedia.org/wikipedia/de/a/af/ACTA_Demonstration_Linz_Austria.JPG">
            <a:extLst>
              <a:ext uri="{FF2B5EF4-FFF2-40B4-BE49-F238E27FC236}">
                <a16:creationId xmlns:a16="http://schemas.microsoft.com/office/drawing/2014/main" id="{FA82EC4C-812A-40BE-A2B9-500CE8317BD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7765" y="2193925"/>
            <a:ext cx="6036469" cy="4024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67807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DB20E-FA6C-4A50-A5F2-09F6127FB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Single sign 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6E4382-9237-4CBE-8A0E-40973EA500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Easy for users</a:t>
            </a:r>
          </a:p>
          <a:p>
            <a:r>
              <a:rPr lang="en-US" dirty="0"/>
              <a:t>Centralized security</a:t>
            </a:r>
          </a:p>
          <a:p>
            <a:r>
              <a:rPr lang="en-US" dirty="0"/>
              <a:t>Global two factor authentication</a:t>
            </a:r>
          </a:p>
        </p:txBody>
      </p:sp>
    </p:spTree>
    <p:extLst>
      <p:ext uri="{BB962C8B-B14F-4D97-AF65-F5344CB8AC3E}">
        <p14:creationId xmlns:p14="http://schemas.microsoft.com/office/powerpoint/2010/main" val="24669146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98A32A-6D28-47D9-9129-51C861AAF2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Protocols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8AC239-A58D-41FC-B5C2-3E40A0FEA5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Kerberos</a:t>
            </a:r>
          </a:p>
          <a:p>
            <a:r>
              <a:rPr lang="en-US" dirty="0" err="1"/>
              <a:t>Oauth</a:t>
            </a:r>
            <a:endParaRPr lang="en-US" dirty="0"/>
          </a:p>
          <a:p>
            <a:r>
              <a:rPr lang="en-US" dirty="0"/>
              <a:t>OpenID/OpenID Connect</a:t>
            </a:r>
          </a:p>
          <a:p>
            <a:r>
              <a:rPr lang="en-US" dirty="0"/>
              <a:t>JSON Web Token (JWT)</a:t>
            </a:r>
          </a:p>
          <a:p>
            <a:r>
              <a:rPr lang="en-US" dirty="0"/>
              <a:t>Security Assertion Markup Language (SAML)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6209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B0FC3-7123-41F8-B749-BA8021015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saml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C2ADFE-DCD4-4718-8616-4F162EB772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Security Assertion Markup Language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06E1C6-5643-4C4C-A3F8-651D270CE1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6121" y="3249425"/>
            <a:ext cx="7839075" cy="244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3662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137B49-E8AB-4D99-BC8D-5DA914759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Saml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1DC2CA-BD16-4ACB-B3B2-76198A6423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Open standard by OASIS</a:t>
            </a:r>
          </a:p>
          <a:p>
            <a:r>
              <a:rPr lang="en-US" dirty="0"/>
              <a:t>Federation protocol</a:t>
            </a:r>
          </a:p>
          <a:p>
            <a:r>
              <a:rPr lang="en-US" dirty="0"/>
              <a:t>Metadata</a:t>
            </a:r>
          </a:p>
        </p:txBody>
      </p:sp>
    </p:spTree>
    <p:extLst>
      <p:ext uri="{BB962C8B-B14F-4D97-AF65-F5344CB8AC3E}">
        <p14:creationId xmlns:p14="http://schemas.microsoft.com/office/powerpoint/2010/main" val="38767484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FB4F8D-BE99-4878-A14E-9286DA35E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Federation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2090E9-CA11-456E-9B1A-BA21C60499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One or more Identity Providers</a:t>
            </a:r>
          </a:p>
          <a:p>
            <a:r>
              <a:rPr lang="en-US" dirty="0"/>
              <a:t>Multiple Service providers</a:t>
            </a:r>
          </a:p>
          <a:p>
            <a:endParaRPr lang="en-US" dirty="0"/>
          </a:p>
          <a:p>
            <a:r>
              <a:rPr lang="en-US" dirty="0"/>
              <a:t>Service providers trust the assertions made by the identity providers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74467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CDA064-0E5E-44D2-B2EF-2AEA80ACE6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Identity providers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4316BC-1C7E-49BF-987E-27CCA0221E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OpenAM</a:t>
            </a:r>
            <a:endParaRPr lang="en-US" dirty="0"/>
          </a:p>
          <a:p>
            <a:r>
              <a:rPr lang="en-US" dirty="0"/>
              <a:t>NetIQ</a:t>
            </a:r>
          </a:p>
          <a:p>
            <a:r>
              <a:rPr lang="en-US" dirty="0"/>
              <a:t>Oracle Access Manager</a:t>
            </a:r>
          </a:p>
          <a:p>
            <a:r>
              <a:rPr lang="en-US" dirty="0"/>
              <a:t>Microsoft Identity Manager</a:t>
            </a:r>
          </a:p>
        </p:txBody>
      </p:sp>
    </p:spTree>
    <p:extLst>
      <p:ext uri="{BB962C8B-B14F-4D97-AF65-F5344CB8AC3E}">
        <p14:creationId xmlns:p14="http://schemas.microsoft.com/office/powerpoint/2010/main" val="23203657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3CF5F6-85CE-4F81-8811-AF85D993DC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detail</a:t>
            </a:r>
          </a:p>
        </p:txBody>
      </p:sp>
      <p:pic>
        <p:nvPicPr>
          <p:cNvPr id="1026" name="Picture 2" descr="https://upload.wikimedia.org/wikipedia/en/thumb/0/04/Saml2-browser-sso-redirect-post.png/1280px-Saml2-browser-sso-redirect-post.png?1502138095159">
            <a:extLst>
              <a:ext uri="{FF2B5EF4-FFF2-40B4-BE49-F238E27FC236}">
                <a16:creationId xmlns:a16="http://schemas.microsoft.com/office/drawing/2014/main" id="{68CB26CF-F18C-4369-914F-F102692E4A1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0077" y="2193925"/>
            <a:ext cx="5691845" cy="4024313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39214104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48D056-79F8-40DA-9D79-C0AC3AE40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821EBB-99F7-42C5-8D5E-204216F084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WebSSO</a:t>
            </a:r>
            <a:endParaRPr lang="en-US" dirty="0"/>
          </a:p>
          <a:p>
            <a:r>
              <a:rPr lang="en-US" dirty="0"/>
              <a:t>ECP Profile</a:t>
            </a:r>
          </a:p>
          <a:p>
            <a:r>
              <a:rPr lang="en-US" dirty="0"/>
              <a:t>Single log out profile</a:t>
            </a:r>
          </a:p>
        </p:txBody>
      </p:sp>
    </p:spTree>
    <p:extLst>
      <p:ext uri="{BB962C8B-B14F-4D97-AF65-F5344CB8AC3E}">
        <p14:creationId xmlns:p14="http://schemas.microsoft.com/office/powerpoint/2010/main" val="1765356195"/>
      </p:ext>
    </p:extLst>
  </p:cSld>
  <p:clrMapOvr>
    <a:masterClrMapping/>
  </p:clrMapOvr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TM04033937[[fn=Vapor Trail]]</Template>
  <TotalTime>0</TotalTime>
  <Words>136</Words>
  <Application>Microsoft Office PowerPoint</Application>
  <PresentationFormat>Widescreen</PresentationFormat>
  <Paragraphs>47</Paragraphs>
  <Slides>12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Century Gothic</vt:lpstr>
      <vt:lpstr>Vapor Trail</vt:lpstr>
      <vt:lpstr>SaML</vt:lpstr>
      <vt:lpstr>Why Single sign on?</vt:lpstr>
      <vt:lpstr>Protocols</vt:lpstr>
      <vt:lpstr>What is saml</vt:lpstr>
      <vt:lpstr>What is Saml</vt:lpstr>
      <vt:lpstr>Federation</vt:lpstr>
      <vt:lpstr>Identity providers</vt:lpstr>
      <vt:lpstr>In detail</vt:lpstr>
      <vt:lpstr>Profiles</vt:lpstr>
      <vt:lpstr>Advantages</vt:lpstr>
      <vt:lpstr>Disadvantages</vt:lpstr>
      <vt:lpstr>Demonstration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SaML</dc:title>
  <dc:creator>Jesse van Bekkum</dc:creator>
  <cp:lastModifiedBy>Jesse van Bekkum</cp:lastModifiedBy>
  <cp:revision>9</cp:revision>
  <dcterms:created xsi:type="dcterms:W3CDTF">2017-08-07T17:47:00Z</dcterms:created>
  <dcterms:modified xsi:type="dcterms:W3CDTF">2017-08-08T15:34:47Z</dcterms:modified>
</cp:coreProperties>
</file>